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501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563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97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4787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640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266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157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346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495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63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340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E7185-9895-4739-9445-FB30C0A2633D}" type="datetimeFigureOut">
              <a:rPr lang="en-IN" smtClean="0"/>
              <a:t>21-06-2023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9D494-1F40-4422-97E2-2A1A2D3D3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93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4" t="-1256" r="-342" b="1696"/>
          <a:stretch/>
        </p:blipFill>
        <p:spPr>
          <a:xfrm>
            <a:off x="2072640" y="1445622"/>
            <a:ext cx="7802879" cy="459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754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2023-06-21T09:00:53Z</dcterms:created>
  <dcterms:modified xsi:type="dcterms:W3CDTF">2023-06-21T09:01:11Z</dcterms:modified>
</cp:coreProperties>
</file>