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501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563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78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40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66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15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46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95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3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4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7185-9895-4739-9445-FB30C0A2633D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D494-1F40-4422-97E2-2A1A2D3D3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93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4" t="-1256" r="-342" b="1696"/>
          <a:stretch/>
        </p:blipFill>
        <p:spPr>
          <a:xfrm>
            <a:off x="2072640" y="1445622"/>
            <a:ext cx="7802879" cy="459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5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2023-06-21T09:00:53Z</dcterms:created>
  <dcterms:modified xsi:type="dcterms:W3CDTF">2023-06-21T09:01:11Z</dcterms:modified>
</cp:coreProperties>
</file>